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81813" cy="96615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0" autoAdjust="0"/>
  </p:normalViewPr>
  <p:slideViewPr>
    <p:cSldViewPr>
      <p:cViewPr varScale="1">
        <p:scale>
          <a:sx n="69" d="100"/>
          <a:sy n="69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Downloads\Gimn_Rossijskoj_Federacii_-_so_slovami_(iPlayer.fm).mp3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малая родина\722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0"/>
            <a:ext cx="1090870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548680"/>
            <a:ext cx="75608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</a:t>
            </a:r>
          </a:p>
          <a:p>
            <a:pPr algn="ctr"/>
            <a:r>
              <a:rPr lang="ru-RU" dirty="0" smtClean="0"/>
              <a:t>учреждение детский сад № 15</a:t>
            </a:r>
          </a:p>
          <a:p>
            <a:pPr algn="ctr"/>
            <a:r>
              <a:rPr lang="ru-RU" b="1" dirty="0" smtClean="0"/>
              <a:t>Конкурс «Киржач – мой край родной»</a:t>
            </a:r>
            <a:endParaRPr lang="ru-RU" dirty="0" smtClean="0"/>
          </a:p>
          <a:p>
            <a:r>
              <a:rPr lang="ru-RU" b="1" dirty="0" smtClean="0"/>
              <a:t> </a:t>
            </a:r>
            <a:r>
              <a:rPr lang="ru-RU" sz="2400" dirty="0" smtClean="0"/>
              <a:t>                                                         </a:t>
            </a:r>
          </a:p>
          <a:p>
            <a:pPr algn="ctr"/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rgbClr val="FFFF00"/>
                </a:solidFill>
              </a:rPr>
              <a:t>ПРОЕКТ</a:t>
            </a:r>
            <a:endParaRPr lang="ru-RU" sz="3200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«Моя малая Родина –</a:t>
            </a:r>
            <a:endParaRPr lang="ru-RU" sz="3200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деревня </a:t>
            </a:r>
            <a:r>
              <a:rPr lang="ru-RU" sz="3200" b="1" dirty="0" err="1" smtClean="0">
                <a:solidFill>
                  <a:srgbClr val="FFFF00"/>
                </a:solidFill>
              </a:rPr>
              <a:t>Аленино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и село Филипповское»</a:t>
            </a:r>
            <a:endParaRPr lang="ru-RU" sz="32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(материалы для проведения образовательной деятельности  с дошкольниками)                                      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sz="1600" dirty="0" smtClean="0"/>
              <a:t>               Проект разработали:</a:t>
            </a:r>
          </a:p>
          <a:p>
            <a:pPr algn="ctr"/>
            <a:r>
              <a:rPr lang="ru-RU" sz="1600" dirty="0" smtClean="0"/>
              <a:t>          Воспитатель                                      </a:t>
            </a:r>
            <a:r>
              <a:rPr lang="ru-RU" sz="1600" dirty="0" err="1" smtClean="0"/>
              <a:t>Щельникова</a:t>
            </a:r>
            <a:r>
              <a:rPr lang="ru-RU" sz="1600" dirty="0" smtClean="0"/>
              <a:t> С.С.</a:t>
            </a:r>
          </a:p>
          <a:p>
            <a:pPr algn="ctr"/>
            <a:r>
              <a:rPr lang="ru-RU" sz="1600" dirty="0" smtClean="0"/>
              <a:t>Музыкальный руководитель        </a:t>
            </a:r>
            <a:r>
              <a:rPr lang="ru-RU" sz="1600" dirty="0" err="1" smtClean="0"/>
              <a:t>Чугина</a:t>
            </a:r>
            <a:r>
              <a:rPr lang="ru-RU" sz="1600" dirty="0" smtClean="0"/>
              <a:t> Н.Н.</a:t>
            </a:r>
          </a:p>
          <a:p>
            <a:pPr algn="ctr"/>
            <a:r>
              <a:rPr lang="ru-RU" sz="1600" dirty="0" smtClean="0"/>
              <a:t>                                               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Принимали участие в районном фестивале «Звёздный фейерверк»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7715200" cy="384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    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</a:t>
            </a:r>
            <a:r>
              <a:rPr lang="ru-RU" sz="1600" b="1" dirty="0" smtClean="0"/>
              <a:t>Холодный снег не заметает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Той памяти, друзья.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Забыть на свете можно все –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Войну забыть нельзя.</a:t>
            </a:r>
            <a:endParaRPr lang="ru-RU" sz="1600" b="1" dirty="0"/>
          </a:p>
        </p:txBody>
      </p:sp>
      <p:pic>
        <p:nvPicPr>
          <p:cNvPr id="8194" name="Picture 2" descr="H:\малая родина\Щельникова региональный\DSC_0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1390" y="1885394"/>
            <a:ext cx="5445228" cy="4499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75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Посещаем памятники погибшим воинам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H:\малая родина\Щельникова региональный\IMG_20150508_101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12"/>
          <a:stretch>
            <a:fillRect/>
          </a:stretch>
        </p:blipFill>
        <p:spPr bwMode="auto">
          <a:xfrm>
            <a:off x="323528" y="1772816"/>
            <a:ext cx="3995936" cy="4248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малая родина\Щельникова региональный\DSC_0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211960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7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Приняли участие в праздновании дня Победы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242" name="Picture 2" descr="H:\малая родина\Щельникова региональный\DSC_0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" y="3347976"/>
            <a:ext cx="4511787" cy="3312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:\малая родина\Щельникова региональный\DSC_0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176464" cy="2943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46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464496" cy="107143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Ни кто не забыт,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ни что не забыто!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:\малая родина\Щельникова региональный\DSC_0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464496" cy="3035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:\малая родина\Щельникова региональный\image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139952" cy="3324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263691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Бессмертный полк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0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Нет ничего на свете краше,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                                               чем Родина наша!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:\малая родина\Щельникова региональный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4689"/>
            <a:ext cx="8280920" cy="4536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60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49276_ozero_les_berza_vetki_peyzaj_1920x1079_(www.GetBg.ne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Gimn_Rossijskoj_Federacii_-_so_slovam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7200800" cy="43924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Спасибо за внимание!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До свидания.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22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5649493"/>
          </a:xfrm>
        </p:spPr>
        <p:txBody>
          <a:bodyPr/>
          <a:lstStyle/>
          <a:p>
            <a:r>
              <a:rPr lang="ru-RU" dirty="0" smtClean="0"/>
              <a:t>                                              </a:t>
            </a:r>
            <a:r>
              <a:rPr lang="ru-RU" sz="1600" b="1" dirty="0" smtClean="0"/>
              <a:t>Люблю тебя в любое время года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                                            Мое родное русское село.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                                            И в теплый день, в любую непогоду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                                             С тобой всегда мне на душе светло.</a:t>
            </a:r>
          </a:p>
          <a:p>
            <a:endParaRPr lang="ru-RU" sz="1600" b="1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</a:t>
            </a:r>
            <a:r>
              <a:rPr lang="ru-RU" sz="1600" b="1" dirty="0" smtClean="0"/>
              <a:t>Кивает мне знакомая береза,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  <a:endParaRPr lang="ru-RU" sz="1600" b="1" dirty="0" smtClean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  И я в ответ «Здравствуй!» говорю,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Как хорошо мне, как по-русски просто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Жить в моем светлом ласковом краю.</a:t>
            </a:r>
            <a:endParaRPr lang="ru-RU" b="1" dirty="0"/>
          </a:p>
        </p:txBody>
      </p:sp>
      <p:pic>
        <p:nvPicPr>
          <p:cNvPr id="1026" name="Picture 2" descr="H:\малая родина\Щельникова региональный\imag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933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малая родина\Щельникова региональный\image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4572000" cy="4149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04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малая родина\Щельникова региональный\1359466842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56" r="3963" b="5409"/>
          <a:stretch/>
        </p:blipFill>
        <p:spPr bwMode="auto">
          <a:xfrm>
            <a:off x="0" y="0"/>
            <a:ext cx="910571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59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 птицы – гнездо, у человека – Родина.</a:t>
            </a:r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Малая Родина-уголок земли, где вы родились, где прошло ваше детство, где живут ваши родители и друзья, где находится ваш родной </a:t>
            </a:r>
            <a:r>
              <a:rPr lang="ru-RU" sz="1600" dirty="0" smtClean="0"/>
              <a:t>дом.</a:t>
            </a:r>
            <a:endParaRPr lang="ru-RU" sz="1600" dirty="0"/>
          </a:p>
        </p:txBody>
      </p:sp>
      <p:pic>
        <p:nvPicPr>
          <p:cNvPr id="3074" name="Picture 2" descr="H:\малая родина\Щельникова региональный\1897411900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90" y="548680"/>
            <a:ext cx="5472608" cy="4149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78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Где эта улица, где этот дом ?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Деревня </a:t>
            </a:r>
            <a:r>
              <a:rPr lang="ru-RU" dirty="0" err="1" smtClean="0"/>
              <a:t>Аленино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300" dirty="0"/>
              <a:t>Луговая улица</a:t>
            </a:r>
          </a:p>
          <a:p>
            <a:r>
              <a:rPr lang="ru-RU" sz="2300" dirty="0" err="1"/>
              <a:t>Никулкинская</a:t>
            </a:r>
            <a:r>
              <a:rPr lang="ru-RU" sz="2300" dirty="0"/>
              <a:t> улица</a:t>
            </a:r>
          </a:p>
          <a:p>
            <a:r>
              <a:rPr lang="ru-RU" sz="2300" dirty="0"/>
              <a:t>Новая улица</a:t>
            </a:r>
          </a:p>
          <a:p>
            <a:r>
              <a:rPr lang="ru-RU" sz="2300" dirty="0"/>
              <a:t>Прибрежная улица</a:t>
            </a:r>
          </a:p>
          <a:p>
            <a:r>
              <a:rPr lang="ru-RU" sz="2300" dirty="0"/>
              <a:t>Сиреневая улица</a:t>
            </a:r>
          </a:p>
          <a:p>
            <a:r>
              <a:rPr lang="ru-RU" sz="2300" dirty="0"/>
              <a:t>улица Текстильщиков</a:t>
            </a:r>
          </a:p>
          <a:p>
            <a:r>
              <a:rPr lang="ru-RU" sz="2300" dirty="0"/>
              <a:t>Тополиная улица</a:t>
            </a:r>
          </a:p>
          <a:p>
            <a:r>
              <a:rPr lang="ru-RU" sz="2300" dirty="0"/>
              <a:t>Фабричная улица</a:t>
            </a:r>
          </a:p>
          <a:p>
            <a:r>
              <a:rPr lang="ru-RU" sz="2300" dirty="0"/>
              <a:t>Центральная улица</a:t>
            </a:r>
          </a:p>
          <a:p>
            <a:r>
              <a:rPr lang="ru-RU" sz="2300" dirty="0"/>
              <a:t>СНТ </a:t>
            </a:r>
            <a:r>
              <a:rPr lang="ru-RU" sz="2300" dirty="0" err="1"/>
              <a:t>Кошенка</a:t>
            </a:r>
            <a:endParaRPr lang="ru-RU" sz="2300" dirty="0"/>
          </a:p>
          <a:p>
            <a:r>
              <a:rPr lang="ru-RU" sz="2300" dirty="0"/>
              <a:t>Восточная улица</a:t>
            </a:r>
          </a:p>
          <a:p>
            <a:r>
              <a:rPr lang="ru-RU" sz="2300" dirty="0"/>
              <a:t>Молодежная улица</a:t>
            </a:r>
          </a:p>
          <a:p>
            <a:r>
              <a:rPr lang="ru-RU" sz="2300" dirty="0"/>
              <a:t>Кольцевое шоссе</a:t>
            </a:r>
          </a:p>
          <a:p>
            <a:r>
              <a:rPr lang="ru-RU" sz="2300" dirty="0"/>
              <a:t>Мирная улица</a:t>
            </a:r>
          </a:p>
          <a:p>
            <a:r>
              <a:rPr lang="ru-RU" sz="2300" dirty="0"/>
              <a:t>улица Дружбы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Село Филипповское: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300" dirty="0"/>
              <a:t>Улица 60 лет Победы</a:t>
            </a:r>
          </a:p>
          <a:p>
            <a:r>
              <a:rPr lang="ru-RU" sz="2300" dirty="0"/>
              <a:t>Улица Дубровка</a:t>
            </a:r>
          </a:p>
          <a:p>
            <a:r>
              <a:rPr lang="ru-RU" sz="2300" dirty="0"/>
              <a:t>Колхозная улица</a:t>
            </a:r>
          </a:p>
          <a:p>
            <a:r>
              <a:rPr lang="ru-RU" sz="2300" dirty="0"/>
              <a:t>Лесная улица</a:t>
            </a:r>
          </a:p>
          <a:p>
            <a:r>
              <a:rPr lang="ru-RU" sz="2300" dirty="0"/>
              <a:t>Магистральная улица</a:t>
            </a:r>
          </a:p>
          <a:p>
            <a:r>
              <a:rPr lang="ru-RU" sz="2300" dirty="0"/>
              <a:t>Набережная улица</a:t>
            </a:r>
          </a:p>
          <a:p>
            <a:r>
              <a:rPr lang="ru-RU" sz="2300" dirty="0"/>
              <a:t>Полевая улица</a:t>
            </a:r>
          </a:p>
          <a:p>
            <a:r>
              <a:rPr lang="ru-RU" sz="2300" dirty="0"/>
              <a:t>Приозерная улица</a:t>
            </a:r>
          </a:p>
          <a:p>
            <a:r>
              <a:rPr lang="ru-RU" sz="2300" dirty="0"/>
              <a:t>Садовая улица</a:t>
            </a:r>
          </a:p>
          <a:p>
            <a:r>
              <a:rPr lang="ru-RU" sz="2300" dirty="0"/>
              <a:t>Улица Сельская Новь</a:t>
            </a:r>
          </a:p>
          <a:p>
            <a:r>
              <a:rPr lang="ru-RU" sz="2300" dirty="0"/>
              <a:t>Советская улица</a:t>
            </a:r>
          </a:p>
          <a:p>
            <a:r>
              <a:rPr lang="ru-RU" sz="2300" dirty="0"/>
              <a:t>Солнечная улица</a:t>
            </a:r>
          </a:p>
          <a:p>
            <a:r>
              <a:rPr lang="ru-RU" sz="2300" dirty="0"/>
              <a:t>Спортивная улица</a:t>
            </a:r>
          </a:p>
          <a:p>
            <a:r>
              <a:rPr lang="ru-RU" sz="2300" dirty="0"/>
              <a:t>Школьная улица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71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Наши любимые места отдыха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4032448" cy="24482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1600" b="1" dirty="0" smtClean="0"/>
              <a:t>         </a:t>
            </a:r>
            <a:r>
              <a:rPr lang="ru-RU" sz="2600" b="1" dirty="0" smtClean="0"/>
              <a:t>Про </a:t>
            </a:r>
            <a:r>
              <a:rPr lang="ru-RU" sz="2600" b="1" dirty="0"/>
              <a:t>свою деревню стих я напишу!</a:t>
            </a:r>
          </a:p>
          <a:p>
            <a:pPr marL="0" indent="0">
              <a:buNone/>
            </a:pPr>
            <a:r>
              <a:rPr lang="ru-RU" sz="2600" b="1" dirty="0" smtClean="0"/>
              <a:t>         Мне </a:t>
            </a:r>
            <a:r>
              <a:rPr lang="ru-RU" sz="2600" b="1" dirty="0"/>
              <a:t>ведь очень хочется </a:t>
            </a:r>
          </a:p>
          <a:p>
            <a:pPr marL="0" indent="0">
              <a:buNone/>
            </a:pPr>
            <a:r>
              <a:rPr lang="ru-RU" sz="2600" b="1" dirty="0" smtClean="0"/>
              <a:t>        Скорее </a:t>
            </a:r>
            <a:r>
              <a:rPr lang="ru-RU" sz="2600" b="1" dirty="0"/>
              <a:t>взрослым </a:t>
            </a:r>
            <a:r>
              <a:rPr lang="ru-RU" sz="2600" b="1" dirty="0" smtClean="0"/>
              <a:t>стать-</a:t>
            </a:r>
            <a:endParaRPr lang="ru-RU" sz="2600" b="1" dirty="0"/>
          </a:p>
          <a:p>
            <a:pPr marL="0" indent="0">
              <a:buNone/>
            </a:pPr>
            <a:r>
              <a:rPr lang="ru-RU" sz="2600" b="1" dirty="0" smtClean="0"/>
              <a:t>        Красоту </a:t>
            </a:r>
            <a:r>
              <a:rPr lang="ru-RU" sz="2600" b="1" dirty="0"/>
              <a:t>деревни всем вам показать.</a:t>
            </a:r>
          </a:p>
          <a:p>
            <a:pPr marL="0" indent="0">
              <a:buNone/>
            </a:pPr>
            <a:r>
              <a:rPr lang="ru-RU" sz="2600" b="1" dirty="0" smtClean="0"/>
              <a:t>        И </a:t>
            </a:r>
            <a:r>
              <a:rPr lang="ru-RU" sz="2600" b="1" dirty="0"/>
              <a:t>скажу я людям:</a:t>
            </a:r>
          </a:p>
          <a:p>
            <a:pPr marL="0" indent="0">
              <a:buNone/>
            </a:pPr>
            <a:r>
              <a:rPr lang="ru-RU" sz="2600" b="1" dirty="0" smtClean="0"/>
              <a:t>       - </a:t>
            </a:r>
            <a:r>
              <a:rPr lang="ru-RU" sz="2600" b="1" dirty="0"/>
              <a:t>Ну-ка, посмотрите,</a:t>
            </a:r>
          </a:p>
          <a:p>
            <a:pPr marL="0" indent="0">
              <a:buNone/>
            </a:pPr>
            <a:r>
              <a:rPr lang="ru-RU" sz="2600" b="1" dirty="0" smtClean="0"/>
              <a:t>        </a:t>
            </a:r>
            <a:endParaRPr lang="ru-RU" sz="1900" dirty="0" smtClean="0"/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r>
              <a:rPr lang="ru-RU" sz="1900" dirty="0"/>
              <a:t> </a:t>
            </a:r>
            <a:r>
              <a:rPr lang="ru-RU" sz="1900" dirty="0" smtClean="0"/>
              <a:t>                                                                                    </a:t>
            </a:r>
            <a:endParaRPr lang="ru-RU" sz="1900" dirty="0"/>
          </a:p>
        </p:txBody>
      </p:sp>
      <p:pic>
        <p:nvPicPr>
          <p:cNvPr id="4098" name="Picture 2" descr="H:\малая родина\Щельникова региональный\130ed9bf-7f7a-4f08-ae59-c0e680a79b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45024"/>
            <a:ext cx="4793667" cy="3212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малая родина\Щельникова региональный\image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3"/>
            <a:ext cx="4419257" cy="2664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4653136"/>
            <a:ext cx="4427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Вот поля и речка, где купаюсь я,</a:t>
            </a:r>
          </a:p>
          <a:p>
            <a:r>
              <a:rPr lang="ru-RU" b="1" dirty="0" smtClean="0"/>
              <a:t>        Мама с папой рядом – вся моя семья!</a:t>
            </a:r>
          </a:p>
          <a:p>
            <a:r>
              <a:rPr lang="ru-RU" b="1" dirty="0" smtClean="0"/>
              <a:t>        Ласковое солнышко </a:t>
            </a:r>
          </a:p>
          <a:p>
            <a:r>
              <a:rPr lang="ru-RU" b="1" dirty="0" smtClean="0"/>
              <a:t>        Подмигнёт мне вдруг</a:t>
            </a:r>
          </a:p>
          <a:p>
            <a:r>
              <a:rPr lang="ru-RU" b="1" dirty="0" smtClean="0"/>
              <a:t>        Сразу станет весело </a:t>
            </a:r>
          </a:p>
          <a:p>
            <a:r>
              <a:rPr lang="ru-RU" b="1" dirty="0" smtClean="0"/>
              <a:t>         И тепло вокруг!..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31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Принимаем участие в сельских праздниках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:\малая родина\Щельникова региональный\5feebf963f7ff8e6ad53698894412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76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Война не прошла мимо нашего села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:\малая родина\Щельникова региональный\image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5148064" cy="2610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малая родина\Щельникова региональный\image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995936" cy="3096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малая родина\Щельникова региональный\IMG_20150508_1019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2769"/>
            <a:ext cx="5148064" cy="3213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86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Принимали участие в патриотическом конкурсе чтецов,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посвященном  70-летию Победы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2577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:\малая родина\Щельникова региональный\SAM_4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778741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малая родина\Щельникова региональный\SAM_47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34" y="1268760"/>
            <a:ext cx="3544965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малая родина\Щельникова региональный\SAM_47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35260"/>
            <a:ext cx="3744416" cy="3294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52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349</Words>
  <Application>Microsoft Office PowerPoint</Application>
  <PresentationFormat>Экран (4:3)</PresentationFormat>
  <Paragraphs>101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У птицы – гнездо, у человека – Родина.</vt:lpstr>
      <vt:lpstr>Где эта улица, где этот дом ?</vt:lpstr>
      <vt:lpstr>Наши любимые места отдыха</vt:lpstr>
      <vt:lpstr>Принимаем участие в сельских праздниках</vt:lpstr>
      <vt:lpstr>Война не прошла мимо нашего села</vt:lpstr>
      <vt:lpstr>Принимали участие в патриотическом конкурсе чтецов, посвященном  70-летию Победы</vt:lpstr>
      <vt:lpstr>Принимали участие в районном фестивале «Звёздный фейерверк»</vt:lpstr>
      <vt:lpstr>Посещаем памятники погибшим воинам</vt:lpstr>
      <vt:lpstr>Приняли участие в праздновании дня Победы</vt:lpstr>
      <vt:lpstr>Ни кто не забыт,  ни что не забыто!</vt:lpstr>
      <vt:lpstr>Нет ничего на свете краше,                                                 чем Родина наша!</vt:lpstr>
      <vt:lpstr>Спасибо за внимание! До свидания.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home pc</dc:creator>
  <cp:lastModifiedBy>home pc</cp:lastModifiedBy>
  <cp:revision>31</cp:revision>
  <cp:lastPrinted>2015-12-02T13:10:40Z</cp:lastPrinted>
  <dcterms:created xsi:type="dcterms:W3CDTF">2015-12-01T12:29:27Z</dcterms:created>
  <dcterms:modified xsi:type="dcterms:W3CDTF">2015-12-03T21:34:35Z</dcterms:modified>
</cp:coreProperties>
</file>